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CCFFFF"/>
    <a:srgbClr val="CCECFF"/>
    <a:srgbClr val="66CCFF"/>
    <a:srgbClr val="33CCFF"/>
    <a:srgbClr val="0099FF"/>
    <a:srgbClr val="FF6600"/>
    <a:srgbClr val="00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47" autoAdjust="0"/>
    <p:restoredTop sz="94660"/>
  </p:normalViewPr>
  <p:slideViewPr>
    <p:cSldViewPr snapToGrid="0">
      <p:cViewPr>
        <p:scale>
          <a:sx n="70" d="100"/>
          <a:sy n="70" d="100"/>
        </p:scale>
        <p:origin x="-174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61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8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1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5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60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76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9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78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5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1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73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49A15-2B08-4046-851A-99B53836BF0F}" type="datetimeFigureOut">
              <a:rPr lang="en-GB" smtClean="0"/>
              <a:t>04/08/2015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22E3B-89CB-4912-B6F5-29B0F410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65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860" y="1190483"/>
            <a:ext cx="3715348" cy="18074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295" y="1190482"/>
            <a:ext cx="3712464" cy="1806064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541358" y="4102201"/>
            <a:ext cx="5458573" cy="2101600"/>
            <a:chOff x="6716260" y="3788682"/>
            <a:chExt cx="5458573" cy="2101600"/>
          </a:xfrm>
        </p:grpSpPr>
        <p:sp>
          <p:nvSpPr>
            <p:cNvPr id="19" name="Rectangle 18"/>
            <p:cNvSpPr/>
            <p:nvPr/>
          </p:nvSpPr>
          <p:spPr>
            <a:xfrm>
              <a:off x="7946115" y="3788682"/>
              <a:ext cx="4224234" cy="1938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12000" b="1" dirty="0" smtClean="0">
                  <a:ln/>
                  <a:solidFill>
                    <a:srgbClr val="0000FF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Gill Sans MT Condensed" panose="020B0506020104020203" pitchFamily="34" charset="0"/>
                </a:rPr>
                <a:t>CCP  SAS</a:t>
              </a:r>
              <a:endParaRPr lang="en-GB" sz="12000" b="1" dirty="0">
                <a:ln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ll Sans MT Condensed" panose="020B0506020104020203" pitchFamily="34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6716260" y="4057088"/>
              <a:ext cx="5376921" cy="7287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6716260" y="5442906"/>
              <a:ext cx="5361409" cy="41016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492736" y="5428617"/>
              <a:ext cx="46820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rgbClr val="0000FF"/>
                  </a:solidFill>
                </a:rPr>
                <a:t>A Joint EPSRC-NSF Software Project</a:t>
              </a:r>
              <a:endParaRPr lang="en-GB" sz="2400" b="1" dirty="0">
                <a:solidFill>
                  <a:srgbClr val="0000FF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85363" y="4299098"/>
              <a:ext cx="960677" cy="923116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16260" y="4137618"/>
              <a:ext cx="1300885" cy="127297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6249495" y="4102201"/>
            <a:ext cx="5458573" cy="2101600"/>
            <a:chOff x="6716260" y="3788682"/>
            <a:chExt cx="5458573" cy="2101600"/>
          </a:xfrm>
        </p:grpSpPr>
        <p:sp>
          <p:nvSpPr>
            <p:cNvPr id="27" name="Rectangle 26"/>
            <p:cNvSpPr/>
            <p:nvPr/>
          </p:nvSpPr>
          <p:spPr>
            <a:xfrm>
              <a:off x="7946115" y="3788682"/>
              <a:ext cx="4224234" cy="193899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12000" b="1" dirty="0" smtClean="0">
                  <a:ln/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Gill Sans MT Condensed" panose="020B0506020104020203" pitchFamily="34" charset="0"/>
                </a:rPr>
                <a:t>CCP  SAS</a:t>
              </a:r>
              <a:endParaRPr lang="en-GB" sz="12000" b="1" dirty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ll Sans MT Condensed" panose="020B0506020104020203" pitchFamily="34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6716260" y="4057088"/>
              <a:ext cx="5376921" cy="7287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6716260" y="5442906"/>
              <a:ext cx="5361409" cy="41016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492736" y="5428617"/>
              <a:ext cx="46820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 Joint EPSRC-NSF Software Project</a:t>
              </a:r>
              <a:endParaRPr lang="en-GB" sz="24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4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85363" y="4299098"/>
              <a:ext cx="960677" cy="923116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16260" y="4137618"/>
              <a:ext cx="1300885" cy="12729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743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Paul Buter</cp:lastModifiedBy>
  <cp:revision>81</cp:revision>
  <dcterms:created xsi:type="dcterms:W3CDTF">2015-03-26T20:10:33Z</dcterms:created>
  <dcterms:modified xsi:type="dcterms:W3CDTF">2015-08-05T01:52:57Z</dcterms:modified>
</cp:coreProperties>
</file>